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8208963" cy="6553200"/>
  <p:notesSz cx="6858000" cy="9144000"/>
  <p:defaultTextStyle>
    <a:defPPr>
      <a:defRPr lang="ru-RU"/>
    </a:defPPr>
    <a:lvl1pPr marL="0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1767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3534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65301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87068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08835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30602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52369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74136" algn="l" defTabSz="8435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5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6" autoAdjust="0"/>
  </p:normalViewPr>
  <p:slideViewPr>
    <p:cSldViewPr>
      <p:cViewPr varScale="1">
        <p:scale>
          <a:sx n="67" d="100"/>
          <a:sy n="67" d="100"/>
        </p:scale>
        <p:origin x="888" y="60"/>
      </p:cViewPr>
      <p:guideLst>
        <p:guide orient="horz" pos="2064"/>
        <p:guide pos="25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672" y="2035740"/>
            <a:ext cx="6977619" cy="140469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1345" y="3713480"/>
            <a:ext cx="5746274" cy="1674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1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5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7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0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51498" y="262432"/>
            <a:ext cx="1847017" cy="55914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0448" y="262432"/>
            <a:ext cx="5404234" cy="55914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451" y="4211038"/>
            <a:ext cx="6977619" cy="1301538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451" y="2777526"/>
            <a:ext cx="6977619" cy="1433512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2176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35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53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70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088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306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523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741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0448" y="1529081"/>
            <a:ext cx="3625625" cy="432480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2890" y="1529081"/>
            <a:ext cx="3625625" cy="432480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0448" y="1466886"/>
            <a:ext cx="3627051" cy="61132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767" indent="0">
              <a:buNone/>
              <a:defRPr sz="1800" b="1"/>
            </a:lvl2pPr>
            <a:lvl3pPr marL="843534" indent="0">
              <a:buNone/>
              <a:defRPr sz="1700" b="1"/>
            </a:lvl3pPr>
            <a:lvl4pPr marL="1265301" indent="0">
              <a:buNone/>
              <a:defRPr sz="1500" b="1"/>
            </a:lvl4pPr>
            <a:lvl5pPr marL="1687068" indent="0">
              <a:buNone/>
              <a:defRPr sz="1500" b="1"/>
            </a:lvl5pPr>
            <a:lvl6pPr marL="2108835" indent="0">
              <a:buNone/>
              <a:defRPr sz="1500" b="1"/>
            </a:lvl6pPr>
            <a:lvl7pPr marL="2530602" indent="0">
              <a:buNone/>
              <a:defRPr sz="1500" b="1"/>
            </a:lvl7pPr>
            <a:lvl8pPr marL="2952369" indent="0">
              <a:buNone/>
              <a:defRPr sz="1500" b="1"/>
            </a:lvl8pPr>
            <a:lvl9pPr marL="337413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0448" y="2078214"/>
            <a:ext cx="3627051" cy="37756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70039" y="1466886"/>
            <a:ext cx="3628476" cy="61132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767" indent="0">
              <a:buNone/>
              <a:defRPr sz="1800" b="1"/>
            </a:lvl2pPr>
            <a:lvl3pPr marL="843534" indent="0">
              <a:buNone/>
              <a:defRPr sz="1700" b="1"/>
            </a:lvl3pPr>
            <a:lvl4pPr marL="1265301" indent="0">
              <a:buNone/>
              <a:defRPr sz="1500" b="1"/>
            </a:lvl4pPr>
            <a:lvl5pPr marL="1687068" indent="0">
              <a:buNone/>
              <a:defRPr sz="1500" b="1"/>
            </a:lvl5pPr>
            <a:lvl6pPr marL="2108835" indent="0">
              <a:buNone/>
              <a:defRPr sz="1500" b="1"/>
            </a:lvl6pPr>
            <a:lvl7pPr marL="2530602" indent="0">
              <a:buNone/>
              <a:defRPr sz="1500" b="1"/>
            </a:lvl7pPr>
            <a:lvl8pPr marL="2952369" indent="0">
              <a:buNone/>
              <a:defRPr sz="1500" b="1"/>
            </a:lvl8pPr>
            <a:lvl9pPr marL="337413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0039" y="2078214"/>
            <a:ext cx="3628476" cy="37756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49" y="260915"/>
            <a:ext cx="2700692" cy="111040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9477" y="260915"/>
            <a:ext cx="4589038" cy="559297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0449" y="1371318"/>
            <a:ext cx="2700692" cy="4482571"/>
          </a:xfrm>
        </p:spPr>
        <p:txBody>
          <a:bodyPr/>
          <a:lstStyle>
            <a:lvl1pPr marL="0" indent="0">
              <a:buNone/>
              <a:defRPr sz="1300"/>
            </a:lvl1pPr>
            <a:lvl2pPr marL="421767" indent="0">
              <a:buNone/>
              <a:defRPr sz="1100"/>
            </a:lvl2pPr>
            <a:lvl3pPr marL="843534" indent="0">
              <a:buNone/>
              <a:defRPr sz="900"/>
            </a:lvl3pPr>
            <a:lvl4pPr marL="1265301" indent="0">
              <a:buNone/>
              <a:defRPr sz="800"/>
            </a:lvl4pPr>
            <a:lvl5pPr marL="1687068" indent="0">
              <a:buNone/>
              <a:defRPr sz="800"/>
            </a:lvl5pPr>
            <a:lvl6pPr marL="2108835" indent="0">
              <a:buNone/>
              <a:defRPr sz="800"/>
            </a:lvl6pPr>
            <a:lvl7pPr marL="2530602" indent="0">
              <a:buNone/>
              <a:defRPr sz="800"/>
            </a:lvl7pPr>
            <a:lvl8pPr marL="2952369" indent="0">
              <a:buNone/>
              <a:defRPr sz="800"/>
            </a:lvl8pPr>
            <a:lvl9pPr marL="337413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014" y="4587240"/>
            <a:ext cx="4925378" cy="5415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09014" y="585541"/>
            <a:ext cx="4925378" cy="3931920"/>
          </a:xfrm>
        </p:spPr>
        <p:txBody>
          <a:bodyPr/>
          <a:lstStyle>
            <a:lvl1pPr marL="0" indent="0">
              <a:buNone/>
              <a:defRPr sz="3000"/>
            </a:lvl1pPr>
            <a:lvl2pPr marL="421767" indent="0">
              <a:buNone/>
              <a:defRPr sz="2600"/>
            </a:lvl2pPr>
            <a:lvl3pPr marL="843534" indent="0">
              <a:buNone/>
              <a:defRPr sz="2200"/>
            </a:lvl3pPr>
            <a:lvl4pPr marL="1265301" indent="0">
              <a:buNone/>
              <a:defRPr sz="1800"/>
            </a:lvl4pPr>
            <a:lvl5pPr marL="1687068" indent="0">
              <a:buNone/>
              <a:defRPr sz="1800"/>
            </a:lvl5pPr>
            <a:lvl6pPr marL="2108835" indent="0">
              <a:buNone/>
              <a:defRPr sz="1800"/>
            </a:lvl6pPr>
            <a:lvl7pPr marL="2530602" indent="0">
              <a:buNone/>
              <a:defRPr sz="1800"/>
            </a:lvl7pPr>
            <a:lvl8pPr marL="2952369" indent="0">
              <a:buNone/>
              <a:defRPr sz="1800"/>
            </a:lvl8pPr>
            <a:lvl9pPr marL="3374136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9014" y="5128790"/>
            <a:ext cx="4925378" cy="769090"/>
          </a:xfrm>
        </p:spPr>
        <p:txBody>
          <a:bodyPr/>
          <a:lstStyle>
            <a:lvl1pPr marL="0" indent="0">
              <a:buNone/>
              <a:defRPr sz="1300"/>
            </a:lvl1pPr>
            <a:lvl2pPr marL="421767" indent="0">
              <a:buNone/>
              <a:defRPr sz="1100"/>
            </a:lvl2pPr>
            <a:lvl3pPr marL="843534" indent="0">
              <a:buNone/>
              <a:defRPr sz="900"/>
            </a:lvl3pPr>
            <a:lvl4pPr marL="1265301" indent="0">
              <a:buNone/>
              <a:defRPr sz="800"/>
            </a:lvl4pPr>
            <a:lvl5pPr marL="1687068" indent="0">
              <a:buNone/>
              <a:defRPr sz="800"/>
            </a:lvl5pPr>
            <a:lvl6pPr marL="2108835" indent="0">
              <a:buNone/>
              <a:defRPr sz="800"/>
            </a:lvl6pPr>
            <a:lvl7pPr marL="2530602" indent="0">
              <a:buNone/>
              <a:defRPr sz="800"/>
            </a:lvl7pPr>
            <a:lvl8pPr marL="2952369" indent="0">
              <a:buNone/>
              <a:defRPr sz="800"/>
            </a:lvl8pPr>
            <a:lvl9pPr marL="337413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48" y="262432"/>
            <a:ext cx="7388067" cy="1092200"/>
          </a:xfrm>
          <a:prstGeom prst="rect">
            <a:avLst/>
          </a:prstGeom>
        </p:spPr>
        <p:txBody>
          <a:bodyPr vert="horz" lIns="84353" tIns="42177" rIns="84353" bIns="4217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0448" y="1529081"/>
            <a:ext cx="7388067" cy="4324809"/>
          </a:xfrm>
          <a:prstGeom prst="rect">
            <a:avLst/>
          </a:prstGeom>
        </p:spPr>
        <p:txBody>
          <a:bodyPr vert="horz" lIns="84353" tIns="42177" rIns="84353" bIns="421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10448" y="6073846"/>
            <a:ext cx="1915425" cy="348897"/>
          </a:xfrm>
          <a:prstGeom prst="rect">
            <a:avLst/>
          </a:prstGeom>
        </p:spPr>
        <p:txBody>
          <a:bodyPr vert="horz" lIns="84353" tIns="42177" rIns="84353" bIns="4217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04729" y="6073846"/>
            <a:ext cx="2599505" cy="348897"/>
          </a:xfrm>
          <a:prstGeom prst="rect">
            <a:avLst/>
          </a:prstGeom>
        </p:spPr>
        <p:txBody>
          <a:bodyPr vert="horz" lIns="84353" tIns="42177" rIns="84353" bIns="4217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883090" y="6073846"/>
            <a:ext cx="1915425" cy="348897"/>
          </a:xfrm>
          <a:prstGeom prst="rect">
            <a:avLst/>
          </a:prstGeom>
        </p:spPr>
        <p:txBody>
          <a:bodyPr vert="horz" lIns="84353" tIns="42177" rIns="84353" bIns="4217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43534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325" indent="-316325" algn="l" defTabSz="84353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71" indent="-263604" algn="l" defTabSz="84353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418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85" indent="-210884" algn="l" defTabSz="843534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7952" indent="-210884" algn="l" defTabSz="843534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9719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6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253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5020" indent="-210884" algn="l" defTabSz="8435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767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3534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5301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7068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8835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0602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2369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74136" algn="l" defTabSz="8435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\\pdc\Маркетинг\презентации Въетнам\В работе\КСБО для военных\Презентация Синергет\1-Синерг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91" y="0"/>
            <a:ext cx="8352954" cy="65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\\pdc\Маркетинг\презентации Въетнам\В работе\КСБО для военных\Презентация Синергет\10-Специальное П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21"/>
            <a:ext cx="8208963" cy="65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\\pdc\Маркетинг\презентации Въетнам\В работе\КСБО для военных\Презентация Синергет\11-Специальное П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2"/>
            <a:ext cx="8208963" cy="65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0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\\pdc\Маркетинг\презентации Въетнам\В работе\КСБО для военных\Презентация Синергет\12-Специальное П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4" y="0"/>
            <a:ext cx="8229237" cy="65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\\pdc\Маркетинг\презентации Въетнам\В работе\КСБО для военных\Презентация Синергет\13-Специальное П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208963" cy="65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\\pdc\Маркетинг\презентации Въетнам\В работе\КСБО для военных\Презентация Синергет\14-Используется и принято на снаб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16"/>
            <a:ext cx="8230144" cy="65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\\pdc\Маркетинг\презентации Въетнам\В работе\КСБО для военных\Презентация Синергет\15-Спасибо за вним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32"/>
            <a:ext cx="8208963" cy="65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pdc\Маркетинг\презентации Въетнам\В работе\КСБО для военных\Презентация Синергет\2-Архитектура систем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82" y="-1"/>
            <a:ext cx="8280946" cy="65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\\pdc\Маркетинг\презентации Въетнам\В работе\КСБО для военных\Презентация Синергет\3-Система охраны перимет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208963" cy="65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\\pdc\Маркетинг\презентации Въетнам\В работе\КСБО для военных\Презентация Синергет\4-Видеоподсист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208963" cy="65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\\pdc\Маркетинг\презентации Въетнам\В работе\КСБО для военных\Презентация Синергет\5-Контроль доступ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208963" cy="65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\\pdc\Маркетинг\презентации Въетнам\В работе\КСБО для военных\Презентация Синергет\6-Охранно-пожарная сигнализ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3" y="0"/>
            <a:ext cx="8223406" cy="657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\\pdc\Маркетинг\презентации Въетнам\В работе\КСБО для военных\Презентация Синергет\7-Система громкоговорящей связ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7" y="7308"/>
            <a:ext cx="8220770" cy="657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\\pdc\Маркетинг\презентации Въетнам\В работе\КСБО для военных\Презентация Синергет\8-Система оперативно-диспетчерской связ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38"/>
            <a:ext cx="8208963" cy="65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\\pdc\Маркетинг\презентации Въетнам\В работе\КСБО для военных\Презентация Синергет\9-Система сбора и обработки  информ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14"/>
            <a:ext cx="8223766" cy="65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Ксюха</dc:creator>
  <cp:lastModifiedBy>Ксюха</cp:lastModifiedBy>
  <cp:revision>4</cp:revision>
  <dcterms:modified xsi:type="dcterms:W3CDTF">2020-05-19T21:20:55Z</dcterms:modified>
</cp:coreProperties>
</file>